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  <p:sldId id="268" r:id="rId1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Showcard Gothic" panose="04020904020102020604" pitchFamily="8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d2b495ac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d2b495ac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 rtl="0">
              <a:spcBef>
                <a:spcPts val="1800"/>
              </a:spcBef>
              <a:spcAft>
                <a:spcPts val="1200"/>
              </a:spcAft>
            </a:pPr>
            <a:r>
              <a:rPr lang="en-GB" sz="2700" b="0" u="none" strike="noStrike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Final project for the course </a:t>
            </a:r>
            <a:r>
              <a:rPr lang="en-GB" sz="2700" b="0" u="none" strike="noStrike" dirty="0" err="1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Inteligent</a:t>
            </a:r>
            <a:r>
              <a:rPr lang="en-GB" sz="2700" b="0" u="none" strike="noStrike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 interfaces</a:t>
            </a:r>
            <a:br>
              <a:rPr lang="en-GB" sz="2700" b="0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Showcard Gothic" panose="04020904020102020604" pitchFamily="82" charset="0"/>
              </a:rPr>
            </a:br>
            <a:br>
              <a:rPr lang="en-GB" sz="2700" dirty="0">
                <a:solidFill>
                  <a:schemeClr val="bg1"/>
                </a:solidFill>
                <a:highlight>
                  <a:srgbClr val="800000"/>
                </a:highlight>
                <a:latin typeface="Showcard Gothic" panose="04020904020102020604" pitchFamily="82" charset="0"/>
              </a:rPr>
            </a:br>
            <a:endParaRPr sz="2700" dirty="0">
              <a:solidFill>
                <a:schemeClr val="bg1"/>
              </a:solidFill>
              <a:highlight>
                <a:srgbClr val="800000"/>
              </a:highlight>
              <a:latin typeface="Showcard Gothic" panose="04020904020102020604" pitchFamily="8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540667" y="20653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62500" lnSpcReduction="2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300" b="1" dirty="0">
              <a:solidFill>
                <a:schemeClr val="bg1"/>
              </a:solidFill>
              <a:highlight>
                <a:srgbClr val="800000"/>
              </a:highlight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2800" b="0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SKELETON GIFT CHASE: SCHOOL OF SUPRISES</a:t>
            </a:r>
          </a:p>
          <a:p>
            <a:br>
              <a:rPr lang="en-GB" dirty="0"/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5223700" y="3694700"/>
            <a:ext cx="33537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bg1"/>
                </a:solidFill>
                <a:latin typeface="Arial Black" panose="020B0A04020102020204" pitchFamily="34" charset="0"/>
                <a:ea typeface="Lato"/>
                <a:cs typeface="Lato"/>
                <a:sym typeface="Lato"/>
              </a:rPr>
              <a:t>Developed by Oleh Petrov and Valeriia Rudenko</a:t>
            </a:r>
            <a:endParaRPr dirty="0">
              <a:solidFill>
                <a:schemeClr val="bg1"/>
              </a:solidFill>
              <a:latin typeface="Arial Black" panose="020B0A04020102020204" pitchFamily="34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6A99-25A5-9B10-332D-C441E538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00" y="0"/>
            <a:ext cx="8296800" cy="1542000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VIEW FROM A SCHOOL WINDOW</a:t>
            </a:r>
          </a:p>
        </p:txBody>
      </p:sp>
      <p:pic>
        <p:nvPicPr>
          <p:cNvPr id="4" name="Picture 3" descr="A computer desk in a room with a window&#10;&#10;Description automatically generated">
            <a:extLst>
              <a:ext uri="{FF2B5EF4-FFF2-40B4-BE49-F238E27FC236}">
                <a16:creationId xmlns:a16="http://schemas.microsoft.com/office/drawing/2014/main" id="{117E5BC0-6F3B-E38E-A70B-5371B56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3" y="1403498"/>
            <a:ext cx="4034131" cy="2268279"/>
          </a:xfrm>
          <a:prstGeom prst="rect">
            <a:avLst/>
          </a:prstGeom>
        </p:spPr>
      </p:pic>
      <p:pic>
        <p:nvPicPr>
          <p:cNvPr id="6" name="Picture 5" descr="A green hill with trees and buildings&#10;&#10;Description automatically generated">
            <a:extLst>
              <a:ext uri="{FF2B5EF4-FFF2-40B4-BE49-F238E27FC236}">
                <a16:creationId xmlns:a16="http://schemas.microsoft.com/office/drawing/2014/main" id="{683D5EAF-549E-4D57-E6F7-920E4CD1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69" y="1401788"/>
            <a:ext cx="4034131" cy="22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9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6352-B3B8-EEAD-58CD-42C18F61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2713518"/>
            <a:ext cx="8025071" cy="1542000"/>
          </a:xfrm>
        </p:spPr>
        <p:txBody>
          <a:bodyPr>
            <a:noAutofit/>
          </a:bodyPr>
          <a:lstStyle/>
          <a:p>
            <a:pPr algn="l"/>
            <a:br>
              <a:rPr lang="en-GB" sz="1400" dirty="0">
                <a:latin typeface="Arial Black" panose="020B0A04020102020204" pitchFamily="34" charset="0"/>
              </a:rPr>
            </a:br>
            <a:r>
              <a:rPr lang="en-GB" sz="1400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Real-Time Camera Feed: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Activate your in-game camera with the press of a button (O), allowing real-time self-view on interactive boards. Deactivate the camera with another button (P).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Voice Recording: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Record your voice by pressing 'R' near the interactive boards, enabling message sharing and unique in-game experiences.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Hold down the 'L' key to activate voice recognition, adding an extra layer of interactivity.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Sensors: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</a:t>
            </a:r>
            <a:r>
              <a:rPr lang="en-GB" sz="1400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FPS Sensor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Score Sensor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Time Sensor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	HP Sensor</a:t>
            </a:r>
            <a:br>
              <a:rPr lang="en-GB" sz="1400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</a:br>
            <a:br>
              <a:rPr lang="en-GB" sz="1600" b="0" i="0" dirty="0">
                <a:solidFill>
                  <a:srgbClr val="E6EDF3"/>
                </a:solidFill>
                <a:effectLst/>
                <a:latin typeface="-apple-system"/>
              </a:rPr>
            </a:br>
            <a:br>
              <a:rPr lang="en-GB" sz="1600" b="0" i="0" dirty="0">
                <a:solidFill>
                  <a:srgbClr val="E6EDF3"/>
                </a:solidFill>
                <a:effectLst/>
                <a:latin typeface="-apple-system"/>
              </a:rPr>
            </a:br>
            <a:br>
              <a:rPr lang="en-GB" sz="1600" b="0" i="0" dirty="0">
                <a:solidFill>
                  <a:srgbClr val="E6EDF3"/>
                </a:solidFill>
                <a:effectLst/>
                <a:latin typeface="-apple-system"/>
              </a:rPr>
            </a:br>
            <a:br>
              <a:rPr lang="en-GB" sz="1600" b="0" i="0" dirty="0">
                <a:solidFill>
                  <a:srgbClr val="E6EDF3"/>
                </a:solidFill>
                <a:effectLst/>
                <a:latin typeface="-apple-system"/>
              </a:rPr>
            </a:br>
            <a:endParaRPr lang="en-GB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CB27B7-F858-3D11-468C-D0B2B2982C1B}"/>
              </a:ext>
            </a:extLst>
          </p:cNvPr>
          <p:cNvSpPr txBox="1">
            <a:spLocks/>
          </p:cNvSpPr>
          <p:nvPr/>
        </p:nvSpPr>
        <p:spPr>
          <a:xfrm>
            <a:off x="281164" y="454014"/>
            <a:ext cx="8296800" cy="87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FEATURES P.2</a:t>
            </a:r>
          </a:p>
        </p:txBody>
      </p:sp>
    </p:spTree>
    <p:extLst>
      <p:ext uri="{BB962C8B-B14F-4D97-AF65-F5344CB8AC3E}">
        <p14:creationId xmlns:p14="http://schemas.microsoft.com/office/powerpoint/2010/main" val="249759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00E3-EA6C-E37B-073B-4A37A0A6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23" y="403910"/>
            <a:ext cx="8296800" cy="1542000"/>
          </a:xfrm>
        </p:spPr>
        <p:txBody>
          <a:bodyPr>
            <a:normAutofit/>
          </a:bodyPr>
          <a:lstStyle/>
          <a:p>
            <a:r>
              <a:rPr lang="en-GB" sz="27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VOICE-ACTIVATED SKELETON BEHAVIOR</a:t>
            </a:r>
            <a:br>
              <a:rPr lang="en-GB" b="1" i="0" dirty="0">
                <a:solidFill>
                  <a:srgbClr val="E6EDF3"/>
                </a:solidFill>
                <a:effectLst/>
                <a:latin typeface="-apple-system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37894-7FCD-B1B1-CE33-DD8246BA2555}"/>
              </a:ext>
            </a:extLst>
          </p:cNvPr>
          <p:cNvSpPr txBox="1"/>
          <p:nvPr/>
        </p:nvSpPr>
        <p:spPr>
          <a:xfrm>
            <a:off x="588723" y="1558436"/>
            <a:ext cx="820085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Voice Command: "STOP":</a:t>
            </a:r>
            <a:endParaRPr lang="en-GB" b="0" i="0" dirty="0">
              <a:solidFill>
                <a:srgbClr val="E6EDF3"/>
              </a:solidFill>
              <a:effectLst/>
              <a:latin typeface="Arial Black" panose="020B0A04020102020204" pitchFamily="34" charset="0"/>
            </a:endParaRPr>
          </a:p>
          <a:p>
            <a:pPr marL="457200" lvl="1" algn="l"/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In response to the voice command "STOP," the skeleton stops pursuing the player.</a:t>
            </a:r>
          </a:p>
          <a:p>
            <a:pPr marL="457200" lvl="1" algn="l"/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The skeleton remains stationary, visibly frustrated, and taps its foot in place.</a:t>
            </a:r>
          </a:p>
          <a:p>
            <a:pPr algn="l"/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Voice Command: "MOVE":</a:t>
            </a:r>
            <a:endParaRPr lang="en-GB" b="0" i="0" dirty="0">
              <a:solidFill>
                <a:srgbClr val="E6EDF3"/>
              </a:solidFill>
              <a:effectLst/>
              <a:latin typeface="Arial Black" panose="020B0A04020102020204" pitchFamily="34" charset="0"/>
            </a:endParaRPr>
          </a:p>
          <a:p>
            <a:pPr marL="457200" lvl="1" algn="l"/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In response to the voice command "MOVE," the skeleton resumes its pursuit, following the player's movements.</a:t>
            </a:r>
          </a:p>
        </p:txBody>
      </p:sp>
    </p:spTree>
    <p:extLst>
      <p:ext uri="{BB962C8B-B14F-4D97-AF65-F5344CB8AC3E}">
        <p14:creationId xmlns:p14="http://schemas.microsoft.com/office/powerpoint/2010/main" val="70628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5D52-7626-6040-1DD8-53AF2176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 you for attention!</a:t>
            </a:r>
            <a:br>
              <a:rPr lang="en-GB" dirty="0"/>
            </a:br>
            <a:r>
              <a:rPr lang="en-GB" dirty="0"/>
              <a:t>Now we will show you execution of this game.</a:t>
            </a:r>
          </a:p>
        </p:txBody>
      </p:sp>
    </p:spTree>
    <p:extLst>
      <p:ext uri="{BB962C8B-B14F-4D97-AF65-F5344CB8AC3E}">
        <p14:creationId xmlns:p14="http://schemas.microsoft.com/office/powerpoint/2010/main" val="142104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854136" y="2067501"/>
            <a:ext cx="7715100" cy="13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200" b="0" i="0" u="none" strike="noStrike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Welcome to Zombie Gift Chase: </a:t>
            </a:r>
            <a:br>
              <a:rPr lang="en-GB" sz="2200" b="0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</a:br>
            <a:r>
              <a:rPr lang="en-GB" sz="2200" b="0" i="0" u="none" strike="noStrike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School of Surprises, our final project for the Intelligent Interfaces course. This Unity-based game promises a unique and thrilling experience set in a school environment, where surprises await at every turn.</a:t>
            </a:r>
            <a:br>
              <a:rPr lang="en-GB" sz="2200" b="0" dirty="0"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</a:br>
            <a:br>
              <a:rPr lang="en-GB" sz="1000" dirty="0">
                <a:highlight>
                  <a:srgbClr val="800000"/>
                </a:highlight>
              </a:rPr>
            </a:br>
            <a:endParaRPr sz="2200" dirty="0">
              <a:solidFill>
                <a:schemeClr val="dk2"/>
              </a:solidFill>
              <a:highlight>
                <a:srgbClr val="800000"/>
              </a:highlight>
              <a:latin typeface="Showcard Gothic" panose="04020904020102020604" pitchFamily="82" charset="0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E42D-53E3-EB23-6B43-13FE0C3C6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TECHNICAL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9C89F-A61D-9438-B551-FDDD3BADA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1725" y="1401225"/>
            <a:ext cx="6331500" cy="265105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Unity version:</a:t>
            </a: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 [2022.3.15f1]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Used assets:</a:t>
            </a:r>
            <a:endParaRPr lang="en-GB" b="0" i="0" dirty="0">
              <a:solidFill>
                <a:srgbClr val="E6EDF3"/>
              </a:solidFill>
              <a:effectLst/>
              <a:latin typeface="Arial Black" panose="020B0A040201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Rocky Hills environment -Light pack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School assets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Skybox series Free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Modular First Person Controller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Skeleton Ghost</a:t>
            </a:r>
          </a:p>
          <a:p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191401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A118-3ABD-12B2-199B-E6EE625D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00" y="604326"/>
            <a:ext cx="8296800" cy="770818"/>
          </a:xfrm>
        </p:spPr>
        <p:txBody>
          <a:bodyPr>
            <a:normAutofit fontScale="90000"/>
          </a:bodyPr>
          <a:lstStyle/>
          <a:p>
            <a:br>
              <a:rPr lang="en-GB" sz="27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</a:br>
            <a:r>
              <a:rPr lang="en-GB" sz="27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PRELIMINARY PROTOTYPE OF THE SCHOOL</a:t>
            </a:r>
            <a:br>
              <a:rPr lang="en-GB" sz="24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</a:br>
            <a:endParaRPr lang="en-GB" sz="2400" dirty="0">
              <a:highlight>
                <a:srgbClr val="800000"/>
              </a:highlight>
              <a:latin typeface="Arial Black" panose="020B0A04020102020204" pitchFamily="34" charset="0"/>
            </a:endParaRPr>
          </a:p>
        </p:txBody>
      </p:sp>
      <p:pic>
        <p:nvPicPr>
          <p:cNvPr id="5" name="Picture 4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05576B2F-A7FE-AFDC-1890-5D360EE6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79" y="1375144"/>
            <a:ext cx="4319441" cy="33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C069-2EE8-F5F4-3993-D2A7690AD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42" y="396948"/>
            <a:ext cx="8296800" cy="942753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MENU</a:t>
            </a:r>
          </a:p>
        </p:txBody>
      </p:sp>
      <p:pic>
        <p:nvPicPr>
          <p:cNvPr id="4" name="Picture 3" descr="A cartoon of a skeleton with presents around it&#10;&#10;Description automatically generated">
            <a:extLst>
              <a:ext uri="{FF2B5EF4-FFF2-40B4-BE49-F238E27FC236}">
                <a16:creationId xmlns:a16="http://schemas.microsoft.com/office/drawing/2014/main" id="{DE58C1CB-B993-FAE7-8216-7B1F9FE0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60" y="1193813"/>
            <a:ext cx="5925879" cy="33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7F59-946F-826C-3BEC-6CA1C657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07" y="84351"/>
            <a:ext cx="8296800" cy="1542000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MENU IF YOU LOSE</a:t>
            </a:r>
          </a:p>
        </p:txBody>
      </p:sp>
      <p:pic>
        <p:nvPicPr>
          <p:cNvPr id="4" name="Picture 3" descr="A cartoon of a skeleton with presents around it&#10;&#10;Description automatically generated">
            <a:extLst>
              <a:ext uri="{FF2B5EF4-FFF2-40B4-BE49-F238E27FC236}">
                <a16:creationId xmlns:a16="http://schemas.microsoft.com/office/drawing/2014/main" id="{9DF1E25E-359C-5A13-A764-242A97BC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79" y="1176130"/>
            <a:ext cx="6096000" cy="34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8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F7AC-36ED-15A7-D873-0F9E1A82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00" y="0"/>
            <a:ext cx="8296800" cy="1542000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SCHOOL AND GIFTS</a:t>
            </a:r>
          </a:p>
        </p:txBody>
      </p:sp>
      <p:pic>
        <p:nvPicPr>
          <p:cNvPr id="4" name="Picture 3" descr="A video game of a room with a box and lockers&#10;&#10;Description automatically generated">
            <a:extLst>
              <a:ext uri="{FF2B5EF4-FFF2-40B4-BE49-F238E27FC236}">
                <a16:creationId xmlns:a16="http://schemas.microsoft.com/office/drawing/2014/main" id="{E7F437BD-EDA7-743A-4978-98FD2C69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69" y="1149971"/>
            <a:ext cx="6003851" cy="33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2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656F-45CE-A08A-57D8-86B862F21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725" y="630225"/>
            <a:ext cx="6331500" cy="998159"/>
          </a:xfrm>
        </p:spPr>
        <p:txBody>
          <a:bodyPr>
            <a:normAutofit fontScale="90000"/>
          </a:bodyPr>
          <a:lstStyle/>
          <a:p>
            <a:r>
              <a:rPr lang="en-GB" sz="2700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DAY AND NIGHT MODES</a:t>
            </a:r>
            <a:br>
              <a:rPr lang="en-GB" b="1" i="0" dirty="0">
                <a:solidFill>
                  <a:srgbClr val="E6EDF3"/>
                </a:solidFill>
                <a:effectLst/>
                <a:latin typeface="-apple-system"/>
              </a:rPr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CD659-F81F-92DA-45D3-FA87AE9B2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995" y="1446028"/>
            <a:ext cx="6687345" cy="3034122"/>
          </a:xfrm>
        </p:spPr>
        <p:txBody>
          <a:bodyPr>
            <a:normAutofit fontScale="92500"/>
          </a:bodyPr>
          <a:lstStyle/>
          <a:p>
            <a:pPr algn="l"/>
            <a:r>
              <a:rPr lang="en-GB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Day Mode: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Collect presents scattered throughout the school.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Presents dynamically generate, creating a continuous challenge for players.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A counter keeps track of the collected presents.</a:t>
            </a:r>
          </a:p>
          <a:p>
            <a:endParaRPr lang="en-GB" dirty="0">
              <a:latin typeface="Arial Black" panose="020B0A04020102020204" pitchFamily="34" charset="0"/>
            </a:endParaRPr>
          </a:p>
          <a:p>
            <a:pPr algn="l"/>
            <a:r>
              <a:rPr lang="en-GB" b="1" i="0" dirty="0">
                <a:solidFill>
                  <a:srgbClr val="E6EDF3"/>
                </a:solidFill>
                <a:effectLst/>
                <a:highlight>
                  <a:srgbClr val="800000"/>
                </a:highlight>
                <a:latin typeface="Arial Black" panose="020B0A04020102020204" pitchFamily="34" charset="0"/>
              </a:rPr>
              <a:t>Night Mode:</a:t>
            </a:r>
            <a:endParaRPr lang="en-GB" b="0" i="0" dirty="0">
              <a:solidFill>
                <a:srgbClr val="E6EDF3"/>
              </a:solidFill>
              <a:effectLst/>
              <a:highlight>
                <a:srgbClr val="800000"/>
              </a:highlight>
              <a:latin typeface="Arial Black" panose="020B0A040201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Brace yourself for a spine-chilling experience as a relentless skeleton hunts you down while you attempt to collect presents. You start with 100 lives, and the game ends if you lose them all. </a:t>
            </a:r>
            <a:endParaRPr lang="en-GB" dirty="0">
              <a:latin typeface="Arial Black" panose="020B0A04020102020204" pitchFamily="34" charset="0"/>
            </a:endParaRPr>
          </a:p>
        </p:txBody>
      </p:sp>
      <p:pic>
        <p:nvPicPr>
          <p:cNvPr id="4" name="Picture 3" descr="A cartoon character in a hallway&#10;&#10;Description automatically generated">
            <a:extLst>
              <a:ext uri="{FF2B5EF4-FFF2-40B4-BE49-F238E27FC236}">
                <a16:creationId xmlns:a16="http://schemas.microsoft.com/office/drawing/2014/main" id="{A3BA3500-EB9A-AEBF-215F-BEAAB2B3F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5" t="18609" r="42773" b="2678"/>
          <a:stretch/>
        </p:blipFill>
        <p:spPr>
          <a:xfrm>
            <a:off x="7208873" y="1513205"/>
            <a:ext cx="1311350" cy="27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355E-8F89-21D8-2BC3-0EDD7D7F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64" y="454014"/>
            <a:ext cx="8296800" cy="873745"/>
          </a:xfrm>
        </p:spPr>
        <p:txBody>
          <a:bodyPr>
            <a:normAutofit/>
          </a:bodyPr>
          <a:lstStyle/>
          <a:p>
            <a:r>
              <a:rPr lang="en-GB" sz="2400" dirty="0">
                <a:highlight>
                  <a:srgbClr val="800000"/>
                </a:highlight>
                <a:latin typeface="Arial Black" panose="020B0A04020102020204" pitchFamily="34" charset="0"/>
              </a:rPr>
              <a:t>FEATURES P.1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47203-D73E-5F3F-CD74-63DE52DD5BF3}"/>
              </a:ext>
            </a:extLst>
          </p:cNvPr>
          <p:cNvSpPr txBox="1"/>
          <p:nvPr/>
        </p:nvSpPr>
        <p:spPr>
          <a:xfrm>
            <a:off x="670142" y="1327759"/>
            <a:ext cx="790782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Skeleton Animation and Sound: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animations for idle and walking</a:t>
            </a:r>
            <a:endParaRPr lang="en-GB" b="1" dirty="0">
              <a:solidFill>
                <a:srgbClr val="E6EDF3"/>
              </a:solidFill>
              <a:latin typeface="Arial Black" panose="020B0A04020102020204" pitchFamily="34" charset="0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When the skeleton approaches the player, an attack animation plays upon contact.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A distinct sound accompanies the skeleton's attack, intensifying the gaming experience.</a:t>
            </a:r>
          </a:p>
          <a:p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Player </a:t>
            </a:r>
            <a:r>
              <a:rPr lang="en-GB" b="1" i="0" dirty="0" err="1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Iinteractions</a:t>
            </a:r>
            <a:r>
              <a:rPr lang="en-GB" b="1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: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When the player collects gifts, a sound effect is triggered, providing audio feedback for successful interactions. </a:t>
            </a:r>
            <a:endParaRPr lang="en-GB" b="1" dirty="0">
              <a:solidFill>
                <a:srgbClr val="E6EDF3"/>
              </a:solidFill>
              <a:latin typeface="Arial Black" panose="020B0A04020102020204" pitchFamily="34" charset="0"/>
            </a:endParaRPr>
          </a:p>
          <a:p>
            <a:r>
              <a:rPr lang="en-GB" b="1" dirty="0">
                <a:solidFill>
                  <a:srgbClr val="E6EDF3"/>
                </a:solidFill>
                <a:latin typeface="Arial Black" panose="020B0A04020102020204" pitchFamily="34" charset="0"/>
              </a:rPr>
              <a:t>Audio Feedback: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Experience the game's intensity through immersive sound effects.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Impactful sounds accompany the skeleton's attacks.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Arial Black" panose="020B0A04020102020204" pitchFamily="34" charset="0"/>
              </a:rPr>
              <a:t>Timer: 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Arial Black" panose="020B0A04020102020204" pitchFamily="34" charset="0"/>
              </a:rPr>
              <a:t>Keep track of your progress with a timer that records the time spent in both day and night modes.</a:t>
            </a:r>
          </a:p>
          <a:p>
            <a:pPr algn="l"/>
            <a:endParaRPr lang="en-GB" sz="1600" b="0" i="0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GB" sz="1600" b="1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2070116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On-screen Show (16:9)</PresentationFormat>
  <Paragraphs>48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Raleway</vt:lpstr>
      <vt:lpstr>Arial Black</vt:lpstr>
      <vt:lpstr>Arial</vt:lpstr>
      <vt:lpstr>Showcard Gothic</vt:lpstr>
      <vt:lpstr>Lato</vt:lpstr>
      <vt:lpstr>-apple-system</vt:lpstr>
      <vt:lpstr>Swiss</vt:lpstr>
      <vt:lpstr>Final project for the course Inteligent interfaces   </vt:lpstr>
      <vt:lpstr>Welcome to Zombie Gift Chase:  School of Surprises, our final project for the Intelligent Interfaces course. This Unity-based game promises a unique and thrilling experience set in a school environment, where surprises await at every turn.  </vt:lpstr>
      <vt:lpstr>TECHNICAL DETAILS</vt:lpstr>
      <vt:lpstr> PRELIMINARY PROTOTYPE OF THE SCHOOL </vt:lpstr>
      <vt:lpstr>MENU</vt:lpstr>
      <vt:lpstr>MENU IF YOU LOSE</vt:lpstr>
      <vt:lpstr>SCHOOL AND GIFTS</vt:lpstr>
      <vt:lpstr>DAY AND NIGHT MODES </vt:lpstr>
      <vt:lpstr>FEATURES P.1</vt:lpstr>
      <vt:lpstr>VIEW FROM A SCHOOL WINDOW</vt:lpstr>
      <vt:lpstr> Real-Time Camera Feed:  Activate your in-game camera with the press of a button (O), allowing real-time self-view on interactive boards. Deactivate the camera with another button (P). Voice Recording:  Record your voice by pressing 'R' near the interactive boards, enabling message sharing and unique in-game experiences.  Hold down the 'L' key to activate voice recognition, adding an extra layer of interactivity. Sensors:  FPS Sensor  Score Sensor  Time Sensor  HP Sensor     </vt:lpstr>
      <vt:lpstr>VOICE-ACTIVATED SKELETON BEHAVIOR </vt:lpstr>
      <vt:lpstr>Thank you for attention! Now we will show you execution of this game.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for the course Inteligent interfaces   </dc:title>
  <dc:creator>Valeriya Rudenko</dc:creator>
  <cp:lastModifiedBy>Valeriia Rudenko</cp:lastModifiedBy>
  <cp:revision>1</cp:revision>
  <dcterms:modified xsi:type="dcterms:W3CDTF">2024-01-08T23:09:38Z</dcterms:modified>
</cp:coreProperties>
</file>